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3"/>
  </p:notesMasterIdLst>
  <p:sldIdLst>
    <p:sldId id="256" r:id="rId2"/>
    <p:sldId id="309" r:id="rId3"/>
    <p:sldId id="306" r:id="rId4"/>
    <p:sldId id="307" r:id="rId5"/>
    <p:sldId id="308" r:id="rId6"/>
    <p:sldId id="303" r:id="rId7"/>
    <p:sldId id="310" r:id="rId8"/>
    <p:sldId id="312" r:id="rId9"/>
    <p:sldId id="311" r:id="rId10"/>
    <p:sldId id="301" r:id="rId11"/>
    <p:sldId id="304" r:id="rId12"/>
    <p:sldId id="300" r:id="rId13"/>
    <p:sldId id="299" r:id="rId14"/>
    <p:sldId id="298" r:id="rId15"/>
    <p:sldId id="30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044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1E4A-16BB-4F03-B466-F427D73E948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A6D2E-4595-4117-8787-AEDD8AFB4CC8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01.09.2020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win7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8496019" cy="321471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" y="214290"/>
            <a:ext cx="9143999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GENÇ ANADOLU İMAM HATİP LİSESİ</a:t>
            </a:r>
          </a:p>
          <a:p>
            <a:pPr algn="ctr"/>
            <a:r>
              <a:rPr lang="tr-TR" sz="4400" b="1" dirty="0" smtClean="0">
                <a:ln/>
                <a:solidFill>
                  <a:schemeClr val="accent3"/>
                </a:solidFill>
              </a:rPr>
              <a:t>(BAŞARILARIMIZ</a:t>
            </a:r>
            <a:r>
              <a:rPr lang="tr-TR" sz="5400" b="1" dirty="0" smtClean="0">
                <a:ln/>
                <a:solidFill>
                  <a:schemeClr val="accent3"/>
                </a:solidFill>
              </a:rPr>
              <a:t>)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Seda BOLAT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BİNGÖL ÜNİVERSİTESİ</a:t>
            </a:r>
          </a:p>
          <a:p>
            <a:pPr algn="ctr"/>
            <a:r>
              <a:rPr lang="tr-TR" sz="12800" dirty="0" smtClean="0"/>
              <a:t>İLAHİYAT</a:t>
            </a:r>
            <a:endParaRPr lang="tr-TR" sz="12800" dirty="0"/>
          </a:p>
        </p:txBody>
      </p:sp>
      <p:pic>
        <p:nvPicPr>
          <p:cNvPr id="4098" name="Picture 2" descr="C:\Users\win7\Desktop\img-20190515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2153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Edanur</a:t>
            </a:r>
            <a:r>
              <a:rPr lang="tr-TR" dirty="0" smtClean="0"/>
              <a:t> ÇAĞLAR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ARTVİN ÇORUH ÜNİVERSİTESİ</a:t>
            </a:r>
          </a:p>
          <a:p>
            <a:pPr algn="ctr"/>
            <a:r>
              <a:rPr lang="tr-TR" sz="12800" dirty="0" smtClean="0"/>
              <a:t>BANKACILIK</a:t>
            </a:r>
            <a:endParaRPr lang="tr-TR" sz="12800" dirty="0"/>
          </a:p>
        </p:txBody>
      </p:sp>
      <p:pic>
        <p:nvPicPr>
          <p:cNvPr id="5122" name="Picture 2" descr="C:\Users\win7\Desktop\Artvin-Çoruh-Üniversit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8674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Meryem NARİN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BİLECİK ŞEYH EDEBALİ ÜNİVERSİTESİ</a:t>
            </a:r>
          </a:p>
          <a:p>
            <a:pPr algn="ctr"/>
            <a:r>
              <a:rPr lang="tr-TR" sz="12800" dirty="0" smtClean="0"/>
              <a:t>İSLAMİ İLİMLER</a:t>
            </a:r>
            <a:endParaRPr lang="tr-TR" sz="12800" dirty="0"/>
          </a:p>
        </p:txBody>
      </p:sp>
      <p:pic>
        <p:nvPicPr>
          <p:cNvPr id="3074" name="Picture 2" descr="C:\Users\win7\Desktop\bilecik-seyh-edebali-universitesi-ne-tip-fakultesi-kurulacak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1438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Sevda DANIŞ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GİRESUN ÜNİVERSİTESİ</a:t>
            </a:r>
          </a:p>
          <a:p>
            <a:pPr algn="ctr"/>
            <a:r>
              <a:rPr lang="tr-TR" sz="12800" dirty="0" smtClean="0"/>
              <a:t>İSLAMİ İLİMLER</a:t>
            </a:r>
            <a:endParaRPr lang="tr-TR" sz="12800" dirty="0"/>
          </a:p>
        </p:txBody>
      </p:sp>
      <p:pic>
        <p:nvPicPr>
          <p:cNvPr id="2050" name="Picture 2" descr="C:\Users\win7\Desktop\giresun-üniversitesi_büyü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7"/>
            <a:ext cx="800105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Rukiye VARAN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BİTLİS EREN ÜNİVERSİTESİ</a:t>
            </a:r>
          </a:p>
          <a:p>
            <a:pPr algn="ctr"/>
            <a:r>
              <a:rPr lang="tr-TR" sz="12800" dirty="0" smtClean="0"/>
              <a:t>İSLAMİ İLİMLER</a:t>
            </a:r>
            <a:endParaRPr lang="tr-TR" sz="12800" dirty="0"/>
          </a:p>
        </p:txBody>
      </p:sp>
      <p:pic>
        <p:nvPicPr>
          <p:cNvPr id="1027" name="Picture 3" descr="C:\Users\win7\Desktop\hvknv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358113" cy="3143272"/>
          </a:xfrm>
          <a:prstGeom prst="rect">
            <a:avLst/>
          </a:prstGeom>
          <a:noFill/>
        </p:spPr>
      </p:pic>
      <p:pic>
        <p:nvPicPr>
          <p:cNvPr id="1026" name="Picture 2" descr="C:\Users\win7\Desktop\niversite-kayit-ogren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06500"/>
            <a:ext cx="7858180" cy="3579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57224" y="571480"/>
            <a:ext cx="75065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KEREM NAZLI</a:t>
            </a:r>
            <a:endParaRPr lang="tr-T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4929198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MERSİN</a:t>
            </a:r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ÜNİV. </a:t>
            </a:r>
            <a:r>
              <a:rPr lang="tr-T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YEREL YÖNETİMLER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win7\Desktop\indi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486150" y="2862262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 algn="ctr">
              <a:buNone/>
            </a:pPr>
            <a:r>
              <a:rPr lang="tr-TR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SEVİM TAN </a:t>
            </a:r>
          </a:p>
          <a:p>
            <a:pPr algn="ctr">
              <a:buNone/>
            </a:pPr>
            <a:endParaRPr lang="tr-TR" sz="2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buNone/>
            </a:pPr>
            <a:endParaRPr lang="tr-TR" sz="2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buNone/>
            </a:pPr>
            <a:endParaRPr lang="tr-TR" sz="28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</p:txBody>
      </p:sp>
      <p:sp>
        <p:nvSpPr>
          <p:cNvPr id="6" name="5 Dikdörtgen"/>
          <p:cNvSpPr/>
          <p:nvPr/>
        </p:nvSpPr>
        <p:spPr>
          <a:xfrm>
            <a:off x="1071538" y="5500702"/>
            <a:ext cx="774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DİCLE ÜNİV. İLAHİYAT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482" name="AutoShape 2" descr="DÄ°CLE Ä°LAHÄ°YAT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C:\Users\win7\Desktop\133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57364"/>
            <a:ext cx="8382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071670" y="571480"/>
            <a:ext cx="48606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MERVE SANIR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571472" y="4929198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İNÖNÜ ÜNİV. OKUL ÖNCESİ ÖĞRT.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Users\win7\Desktop\normal_900_a_5090fbb57b52011598f9368c2d038ab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3"/>
            <a:ext cx="775360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857224" y="571480"/>
            <a:ext cx="7506561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SEVDA BATIDAN</a:t>
            </a:r>
          </a:p>
          <a:p>
            <a:pPr algn="ctr"/>
            <a:endParaRPr lang="tr-T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4929198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NEVŞEHİR ÜNİV. İLAHİYAT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5" name="Picture 1" descr="C:\Users\win7\Desktop\nevsehir-uniiiiiiiiii-646x3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24025" y="2195512"/>
            <a:ext cx="61531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5984" y="500042"/>
            <a:ext cx="5215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MUSAB EPREM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4929198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İZMİR KATİP ÇELEBİ ÜNİV. İSLAMİ İLİMLER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 descr="C:\Users\win7\Desktop\ikc_5eb3bb6fb454386d456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82296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Zeynep BİNER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BARTIN İSLAMİ İLİMLER</a:t>
            </a:r>
          </a:p>
        </p:txBody>
      </p:sp>
      <p:pic>
        <p:nvPicPr>
          <p:cNvPr id="4098" name="Picture 2" descr="C:\Users\win7\Desktop\indi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92935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5984" y="571480"/>
            <a:ext cx="48926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EKREM SERİN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857224" y="5643578"/>
            <a:ext cx="774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DİCLE ÜNİV. İLAHİYAT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7" name="Picture 1" descr="C:\Users\win7\Desktop\133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14400" y="1790700"/>
            <a:ext cx="7772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3108" y="571480"/>
            <a:ext cx="4997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M.SAİT YANEN</a:t>
            </a:r>
            <a:endParaRPr lang="tr-TR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0034" y="4786322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SİİRT ÜNİV. ÖZEL GÜVENLİK VE KORUMA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3" name="Picture 1" descr="C:\Users\win7\Desktop\NzQ4NDc2MT-siirt-universitesi-carsi-merkezi-yaptiriyo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009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357290" y="857232"/>
            <a:ext cx="6563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NURULLAH BOLAT</a:t>
            </a:r>
            <a:endParaRPr lang="tr-T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71538" y="5500702"/>
            <a:ext cx="7022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İNÖNÜ ÜNİV. TARİH</a:t>
            </a:r>
            <a:endParaRPr lang="tr-T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9" name="Picture 1" descr="C:\Users\win7\Desktop\indir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3116"/>
            <a:ext cx="6786610" cy="32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357422" y="785794"/>
            <a:ext cx="4824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FATİH KOLAK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5072074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BİNGÖL ÜNİV. ÖZEL GÜVENLİK VE KORUMA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5" name="Picture 1" descr="C:\Users\win7\Desktop\13941209871-bingol-universitesi-myo-binas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47813"/>
            <a:ext cx="7643866" cy="3309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285852" y="357166"/>
            <a:ext cx="7042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MUHARREM ÇAKIRCI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0034" y="4857760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GÜMÜŞHANE ÜNİV. POSTA HİZMETLERİ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C:\Users\win7\Desktop\gumushane_universitesi_ahmed_ziyauddin_gumushanevi_uygulama_ve_arastirma_merkezi_yonetmeligi_16_temmuz_2018_pazartesi_h34197_a9c7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1438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071802" y="642918"/>
            <a:ext cx="27494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ECE ARİ</a:t>
            </a:r>
            <a:endParaRPr lang="tr-T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282" y="5286388"/>
            <a:ext cx="87154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BİNGÖL ÜNİV. BÜRO YÖNETİMİ VE SEKRETERLİĞİ</a:t>
            </a:r>
            <a:endParaRPr lang="tr-TR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554" name="Picture 2" descr="C:\Users\win7\Desktop\IMG_1132-f7f84dee-97a3-433b-bca1-c63eebafc1c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42942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071670" y="357166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MUSA PEŞMEN 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5720" y="5214950"/>
            <a:ext cx="860700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BİNGÖL ÜNİV. BÜRO YÖNETİMİ VE SEKRETERLİĞİ</a:t>
            </a:r>
            <a:endParaRPr lang="tr-TR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C:\Users\win7\Desktop\5a0eb72e18c7731ce87b7ff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5008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5984" y="500042"/>
            <a:ext cx="4758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SAİME CANA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4929198"/>
            <a:ext cx="8358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BİNGÖL ÜNİV. ÇOCUK GELİŞİMİ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2" name="Picture 2" descr="C:\Users\win7\Desktop\22299741396_d0b6cb5d3e_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5555" y="1428736"/>
            <a:ext cx="793289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143108" y="357166"/>
            <a:ext cx="56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AMİNE ÖNEGEL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285984" y="5357826"/>
            <a:ext cx="489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AÖF İLAHİYAT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6626" name="Picture 2" descr="C:\Users\win7\Desktop\sinavsiz-aof-ikinci-universite-kayitlari-uzatildi-ne-zaman-bitiyor--ikinci-universite-kayidi-nasil-yapilir--734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62125" y="2114550"/>
            <a:ext cx="607695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071670" y="357166"/>
            <a:ext cx="50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VEYSEL BARUT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428860" y="5572140"/>
            <a:ext cx="4897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AÖF İLAHİYAT</a:t>
            </a:r>
            <a:endParaRPr lang="tr-T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7650" name="Picture 2" descr="C:\Users\win7\Desktop\erzurum_ataturk_universitesi5-646x3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24025" y="2195512"/>
            <a:ext cx="61531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Büşra MİRAN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BİNGÖL ÜNİVERSİTESİ</a:t>
            </a:r>
          </a:p>
          <a:p>
            <a:pPr algn="ctr"/>
            <a:r>
              <a:rPr lang="tr-TR" sz="12800" dirty="0" smtClean="0"/>
              <a:t>İLAHİYAT</a:t>
            </a:r>
            <a:endParaRPr lang="tr-TR" sz="12800" dirty="0"/>
          </a:p>
        </p:txBody>
      </p:sp>
      <p:pic>
        <p:nvPicPr>
          <p:cNvPr id="1026" name="Picture 2" descr="C:\Users\win7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429684" cy="3943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857356" y="357166"/>
            <a:ext cx="5777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NURSEL BUKETÇİ</a:t>
            </a:r>
            <a:endParaRPr lang="tr-TR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4714884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MARMARA ÜNİV. OKUL ÖNCESİ ÖĞRT.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C:\Users\win7\Desktop\marmara-universit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85860"/>
            <a:ext cx="678661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2285984" y="571480"/>
            <a:ext cx="4830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ÜMİT AYDINLI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285852" y="5411450"/>
            <a:ext cx="66175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İSTANBUL ÜNİVERSİTESİ</a:t>
            </a:r>
          </a:p>
          <a:p>
            <a:pPr algn="ctr"/>
            <a:r>
              <a:rPr lang="tr-T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İLAHİYAT</a:t>
            </a:r>
            <a:endParaRPr lang="tr-TR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9698" name="Picture 2" descr="C:\Users\win7\Desktop\5a0ab09561361f2678c5daaf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2961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000232" y="428604"/>
            <a:ext cx="5697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RAMAZAN TUĞA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4786322"/>
            <a:ext cx="8429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dirty="0" smtClean="0">
                <a:ln/>
                <a:solidFill>
                  <a:schemeClr val="accent3"/>
                </a:solidFill>
              </a:rPr>
              <a:t>GAZİOSMANPAŞA</a:t>
            </a:r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 ÜNİV.(TOKAT)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22" name="Picture 2" descr="C:\Users\win7\Desktop\images-2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500858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714612" y="500042"/>
            <a:ext cx="411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ALİ BOZKUŞ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4857760"/>
            <a:ext cx="850112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/>
                <a:solidFill>
                  <a:schemeClr val="accent3"/>
                </a:solidFill>
                <a:effectLst/>
              </a:rPr>
              <a:t>YÜZÜNCÜ YIL ÜNİV. RADYO VE TELEVİZYON</a:t>
            </a:r>
            <a:endParaRPr lang="tr-T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1746" name="Picture 2" descr="C:\Users\win7\Desktop\fft81_mf2796701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688340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571736" y="642918"/>
            <a:ext cx="42803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NAZLI ANİK</a:t>
            </a:r>
            <a:endParaRPr lang="tr-TR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429264"/>
            <a:ext cx="84296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FIRAT ÜNİVERSİTESİ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3794" name="Picture 2" descr="C:\Users\win7\Desktop\iceri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6222"/>
            <a:ext cx="8229600" cy="366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28794" y="357166"/>
            <a:ext cx="5179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SEDA DÖNMEZ</a:t>
            </a:r>
            <a:endParaRPr lang="tr-T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214950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BİNGÖL ÜNİVERSİTESİ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2771" name="Picture 3" descr="C:\Users\win7\Desktop\IMG_6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9"/>
            <a:ext cx="785818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229600" cy="5857916"/>
          </a:xfrm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285984" y="428604"/>
            <a:ext cx="4599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BÜŞRA ANİK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572140"/>
            <a:ext cx="82868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BİNGÖL ÜNİVERSİTESİ İLAHİYAT</a:t>
            </a:r>
            <a:endParaRPr lang="tr-TR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4818" name="Picture 2" descr="C:\Users\win7\Desktop\rektor-capak-iki-fak-38c1faeed537603f15f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50" y="1600200"/>
            <a:ext cx="7834313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785918" y="428604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ERCAN DEĞİŞGEÇ</a:t>
            </a:r>
            <a:endParaRPr lang="tr-T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85720" y="3786190"/>
            <a:ext cx="8501122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tr-T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tr-TR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tr-TR" sz="4400" b="1" dirty="0" smtClean="0">
                <a:ln/>
                <a:solidFill>
                  <a:schemeClr val="accent3"/>
                </a:solidFill>
              </a:rPr>
              <a:t>İNÖNÜ</a:t>
            </a:r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 ÜNİVERSİTESİ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5842" name="Picture 2" descr="C:\Users\win7\Desktop\inonu-universitesi-meydan-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53394"/>
            <a:ext cx="6572296" cy="310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714480" y="714356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İ. HALİL ARTUNÇ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000636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NECMETTİN ERBAKAN ÜNİV.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6866" name="Picture 2" descr="C:\Users\win7\Desktop\293d60481bd9415014756e0f264b6cd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714" y="1481138"/>
            <a:ext cx="8216572" cy="3305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28794" y="357166"/>
            <a:ext cx="5971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EBUBEKİR VARAN</a:t>
            </a:r>
            <a:endParaRPr lang="tr-TR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214950"/>
            <a:ext cx="83582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BİNGÖL ÜNİVERSİTESİ İLAHİYAT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2771" name="Picture 3" descr="C:\Users\win7\Desktop\IMG_6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9"/>
            <a:ext cx="785818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Naif YİĞİT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DİCLE ÜNİVERSİTESİ</a:t>
            </a:r>
          </a:p>
          <a:p>
            <a:pPr algn="ctr"/>
            <a:r>
              <a:rPr lang="tr-TR" sz="12800" dirty="0" smtClean="0"/>
              <a:t>İLAHİYAT</a:t>
            </a:r>
            <a:endParaRPr lang="tr-TR" sz="12800" dirty="0"/>
          </a:p>
        </p:txBody>
      </p:sp>
      <p:pic>
        <p:nvPicPr>
          <p:cNvPr id="2050" name="Picture 2" descr="C:\Users\win7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6929485" cy="3500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500166" y="428604"/>
            <a:ext cx="6442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YUSUF ÇAĞIRMAN 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0034" y="5214950"/>
            <a:ext cx="8279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 EYLÜL ÜNİV. İLAHİYAT</a:t>
            </a:r>
            <a:endParaRPr lang="tr-T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890" name="Picture 2" descr="C:\Users\win7\Desktop\2038576_620x4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0" y="1285860"/>
            <a:ext cx="78740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28794" y="500042"/>
            <a:ext cx="544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MERAL ALAGÖZ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1071538" y="5214950"/>
            <a:ext cx="6999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ÇORUH ÜNİV. TARİH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8914" name="Picture 2" descr="C:\Users\win7\Desktop\artvin-coruh-universitesi-bolumleri-taban-puanlari-basari-siralamalari-ve-kontenjanlar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72296" cy="3524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785918" y="428604"/>
            <a:ext cx="5835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ARAFAT MENDEŞ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357826"/>
            <a:ext cx="828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FIRAT ÜNİV. İLAHİYAT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9939" name="Picture 3" descr="C:\Users\win7\Desktop\firat-universitesini-c04e6fe0f95a3355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4421"/>
            <a:ext cx="7620000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071538" y="500042"/>
            <a:ext cx="7306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MUHAMMED MENDEŞ</a:t>
            </a:r>
            <a:endParaRPr lang="tr-T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5143512"/>
            <a:ext cx="842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ANKARA ÜNİV. İLAHİYAT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0962" name="Picture 2" descr="C:\Users\win7\Desktop\maxresdefault-1024x5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50099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643042" y="428604"/>
            <a:ext cx="5862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FURKAN ÇAKIRCI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5286388"/>
            <a:ext cx="7837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İNÖNÜ ÜNİV. İLAHİYAT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1986" name="Picture 2" descr="C:\Users\win7\Desktop\3009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2984"/>
            <a:ext cx="82296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229600" cy="5221497"/>
          </a:xfrm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285984" y="285728"/>
            <a:ext cx="4184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TUBA ÖVÜN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428596" y="5357826"/>
            <a:ext cx="8289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FIRAT ÜNİV. İLAHİYAT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9939" name="Picture 3" descr="C:\Users\win7\Desktop\firat-universitesini-c04e6fe0f95a335564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620000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428596" y="5572140"/>
            <a:ext cx="83582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400" b="1" cap="none" spc="0" dirty="0" smtClean="0">
                <a:ln/>
                <a:solidFill>
                  <a:schemeClr val="accent3"/>
                </a:solidFill>
                <a:effectLst/>
              </a:rPr>
              <a:t>BİNGÖL ÜNİVERSİTESİ TARİH</a:t>
            </a:r>
            <a:endParaRPr lang="tr-TR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2771" name="Picture 3" descr="C:\Users\win7\Desktop\IMG_64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9"/>
            <a:ext cx="7858180" cy="3786214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000232" y="285728"/>
            <a:ext cx="56172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YUNUS İNCEBÖY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428728" y="500042"/>
            <a:ext cx="60727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MEHMET TÜGEN</a:t>
            </a:r>
            <a:endParaRPr lang="tr-T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57158" y="4929198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İZMİR KATİP ÇELEBİ ÜNİV. İSLAMİ İLİMLER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1" name="Picture 1" descr="C:\Users\win7\Desktop\ikc_5eb3bb6fb454386d456b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00174"/>
            <a:ext cx="822960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571736" y="357166"/>
            <a:ext cx="476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İLKNUR ARAN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714348" y="5500702"/>
            <a:ext cx="79047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/>
                <a:solidFill>
                  <a:schemeClr val="accent3"/>
                </a:solidFill>
                <a:effectLst/>
              </a:rPr>
              <a:t>AKSARAY ÜNİV. İSLAMİ İLİMLER</a:t>
            </a:r>
            <a:endParaRPr lang="tr-T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4034" name="Picture 2" descr="C:\Users\win7\Desktop\aksaray-universitesi-bolumleri-taban-puanlari-basari-siralamalari-ve-kontenjanl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07249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857356" y="428604"/>
            <a:ext cx="5067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BERAT BARLAS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-571536" y="5429264"/>
            <a:ext cx="10294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/>
                <a:solidFill>
                  <a:schemeClr val="accent3"/>
                </a:solidFill>
                <a:effectLst/>
              </a:rPr>
              <a:t>KAFKAS ÜNİV. ARAP DİLİ EDEBİYATI</a:t>
            </a:r>
            <a:endParaRPr lang="tr-T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3010" name="Picture 2" descr="C:\Users\win7\Desktop\kafkas-uniiiiiiiiii-646x3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724025" y="2195512"/>
            <a:ext cx="6153150" cy="307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Ahmet Hakan KOÇA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ULUDAĞ ÜNİVERSİTESİ</a:t>
            </a:r>
          </a:p>
          <a:p>
            <a:pPr algn="ctr"/>
            <a:r>
              <a:rPr lang="tr-TR" sz="12800" dirty="0" smtClean="0"/>
              <a:t>İLAHİYAT</a:t>
            </a:r>
            <a:endParaRPr lang="tr-TR" sz="12800" dirty="0"/>
          </a:p>
        </p:txBody>
      </p:sp>
      <p:pic>
        <p:nvPicPr>
          <p:cNvPr id="3074" name="Picture 2" descr="C:\Users\win7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357298"/>
            <a:ext cx="69294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071670" y="642918"/>
            <a:ext cx="55675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İREM DEĞİŞMAN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71472" y="4929198"/>
            <a:ext cx="82868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/>
                <a:solidFill>
                  <a:schemeClr val="accent3"/>
                </a:solidFill>
                <a:effectLst/>
              </a:rPr>
              <a:t>BİNGÖL ÜNİV. EDEBİYAT BÖLÜMÜ</a:t>
            </a:r>
            <a:endParaRPr lang="tr-TR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5058" name="Picture 2" descr="C:\Users\win7\Desktop\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62918"/>
            <a:ext cx="8229600" cy="2880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229600" cy="5292935"/>
          </a:xfrm>
        </p:spPr>
        <p:txBody>
          <a:bodyPr/>
          <a:lstStyle/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2357422" y="428604"/>
            <a:ext cx="4841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FURKAN USLU</a:t>
            </a:r>
            <a:endParaRPr lang="tr-T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00034" y="5500702"/>
            <a:ext cx="8114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/>
                <a:solidFill>
                  <a:schemeClr val="accent3"/>
                </a:solidFill>
                <a:effectLst/>
              </a:rPr>
              <a:t>BİNGÖL ÜNİV. İLAHİYAT</a:t>
            </a:r>
            <a:endParaRPr lang="tr-T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C:\Users\win7\Desktop\Bingöl-Üniversitesine-87-Uluslararası-Öğrenci-Kabul-Edildi-650x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358114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Ayşegül YILDIRIM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ARTVİN ÇORUH ÜNİVERSİTESİ</a:t>
            </a:r>
          </a:p>
          <a:p>
            <a:pPr algn="ctr"/>
            <a:r>
              <a:rPr lang="tr-TR" sz="12800" dirty="0" smtClean="0"/>
              <a:t>TÜRK DİLİ EDEBİYATI</a:t>
            </a:r>
            <a:endParaRPr lang="tr-TR" sz="12800" dirty="0"/>
          </a:p>
        </p:txBody>
      </p:sp>
      <p:pic>
        <p:nvPicPr>
          <p:cNvPr id="5122" name="Picture 2" descr="C:\Users\win7\Desktop\indir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3734" cy="30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Şevval TARTİK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FIRAT ÜNİVERSİTESİ</a:t>
            </a:r>
          </a:p>
          <a:p>
            <a:pPr algn="ctr"/>
            <a:r>
              <a:rPr lang="tr-TR" sz="12800" dirty="0" smtClean="0"/>
              <a:t>Çağdaş Türk Lehçeleri ve Edebiyatları</a:t>
            </a:r>
            <a:endParaRPr lang="tr-TR" sz="12800" dirty="0"/>
          </a:p>
        </p:txBody>
      </p:sp>
      <p:pic>
        <p:nvPicPr>
          <p:cNvPr id="8" name="7 Resim" descr="C:\Users\win7\Desktop\Harput_kalesi-Harput-Elazığ_-_panorami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00174"/>
            <a:ext cx="6000791" cy="331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Cumali</a:t>
            </a:r>
            <a:r>
              <a:rPr lang="tr-TR" dirty="0" smtClean="0"/>
              <a:t> ALAN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ERZİNCAN BİNALİ YILDIRIM ÜNİVERSİTESİ</a:t>
            </a:r>
          </a:p>
          <a:p>
            <a:pPr algn="ctr"/>
            <a:r>
              <a:rPr lang="tr-TR" sz="12800" dirty="0" smtClean="0"/>
              <a:t>TAPU VE KADASTRO</a:t>
            </a:r>
            <a:endParaRPr lang="tr-TR" sz="12800" dirty="0"/>
          </a:p>
        </p:txBody>
      </p:sp>
      <p:pic>
        <p:nvPicPr>
          <p:cNvPr id="6146" name="Picture 2" descr="C:\Users\win7\Desktop\indir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28654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err="1" smtClean="0"/>
              <a:t>Beyzanur</a:t>
            </a:r>
            <a:r>
              <a:rPr lang="tr-TR" dirty="0" smtClean="0"/>
              <a:t> ERDOĞMUŞ</a:t>
            </a:r>
            <a:endParaRPr lang="tr-TR" dirty="0"/>
          </a:p>
        </p:txBody>
      </p:sp>
      <p:sp>
        <p:nvSpPr>
          <p:cNvPr id="2" name="1 İçerik Yer Tutucusu"/>
          <p:cNvSpPr>
            <a:spLocks noGrp="1"/>
          </p:cNvSpPr>
          <p:nvPr>
            <p:ph sz="quarter" idx="1"/>
          </p:nvPr>
        </p:nvSpPr>
        <p:spPr>
          <a:xfrm>
            <a:off x="457200" y="3428999"/>
            <a:ext cx="8229600" cy="107157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tr-TR" dirty="0" smtClean="0"/>
          </a:p>
          <a:p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endParaRPr lang="tr-TR" sz="5800" dirty="0" smtClean="0"/>
          </a:p>
          <a:p>
            <a:pPr algn="ctr"/>
            <a:r>
              <a:rPr lang="tr-TR" sz="12800" dirty="0" smtClean="0"/>
              <a:t>BİNGÖL ÜNİVERSİTESİ</a:t>
            </a:r>
          </a:p>
          <a:p>
            <a:pPr algn="ctr"/>
            <a:r>
              <a:rPr lang="tr-TR" sz="12800" dirty="0" smtClean="0"/>
              <a:t>İLAHİYAT</a:t>
            </a:r>
            <a:endParaRPr lang="tr-TR" sz="12800" dirty="0"/>
          </a:p>
        </p:txBody>
      </p:sp>
      <p:pic>
        <p:nvPicPr>
          <p:cNvPr id="4098" name="Picture 2" descr="C:\Users\win7\Desktop\img-20190515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21537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194</TotalTime>
  <Words>344</Words>
  <PresentationFormat>Ekran Gösterisi (4:3)</PresentationFormat>
  <Paragraphs>223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2" baseType="lpstr">
      <vt:lpstr>Hisse Senedi</vt:lpstr>
      <vt:lpstr>Slayt 1</vt:lpstr>
      <vt:lpstr>Zeynep BİNER</vt:lpstr>
      <vt:lpstr>Büşra MİRAN</vt:lpstr>
      <vt:lpstr>Naif YİĞİT</vt:lpstr>
      <vt:lpstr>Ahmet Hakan KOÇA</vt:lpstr>
      <vt:lpstr>Ayşegül YILDIRIM</vt:lpstr>
      <vt:lpstr>Şevval TARTİK</vt:lpstr>
      <vt:lpstr>Cumali ALAN</vt:lpstr>
      <vt:lpstr>Beyzanur ERDOĞMUŞ</vt:lpstr>
      <vt:lpstr>Seda BOLAT</vt:lpstr>
      <vt:lpstr>Edanur ÇAĞLAR</vt:lpstr>
      <vt:lpstr>Meryem NARİN</vt:lpstr>
      <vt:lpstr>Sevda DANIŞ</vt:lpstr>
      <vt:lpstr>Rukiye VARAN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GENÇ ANADOLU İMAM HATİP LİSESİ</dc:title>
  <dc:creator>win7</dc:creator>
  <cp:lastModifiedBy>win7</cp:lastModifiedBy>
  <cp:revision>59</cp:revision>
  <dcterms:created xsi:type="dcterms:W3CDTF">2018-09-24T10:21:11Z</dcterms:created>
  <dcterms:modified xsi:type="dcterms:W3CDTF">2020-09-01T06:37:14Z</dcterms:modified>
</cp:coreProperties>
</file>